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4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A065A-D052-402C-9268-E8DC6E1927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282D5-CFB1-44BB-AC55-CC260AC81E5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অভাব</a:t>
          </a:r>
          <a:endParaRPr lang="en-US" sz="6600" dirty="0"/>
        </a:p>
      </dgm:t>
    </dgm:pt>
    <dgm:pt modelId="{0E96BEDE-B3C1-43DA-90BF-81D39BCAF0AF}" type="parTrans" cxnId="{3888D69B-6B4B-4081-AB7E-3ECA1ECA1B59}">
      <dgm:prSet/>
      <dgm:spPr/>
      <dgm:t>
        <a:bodyPr/>
        <a:lstStyle/>
        <a:p>
          <a:endParaRPr lang="en-US" sz="2400"/>
        </a:p>
      </dgm:t>
    </dgm:pt>
    <dgm:pt modelId="{5B24E2A2-F8F5-4FDB-B9FD-58986C3CF57A}" type="sibTrans" cxnId="{3888D69B-6B4B-4081-AB7E-3ECA1ECA1B59}">
      <dgm:prSet/>
      <dgm:spPr/>
      <dgm:t>
        <a:bodyPr/>
        <a:lstStyle/>
        <a:p>
          <a:endParaRPr lang="en-US" sz="2400"/>
        </a:p>
      </dgm:t>
    </dgm:pt>
    <dgm:pt modelId="{896D9F93-3CDD-4B82-BB11-816C47B8910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প্রয়োজনীয় অভাব</a:t>
          </a:r>
          <a:endParaRPr lang="en-US" sz="4400" dirty="0"/>
        </a:p>
      </dgm:t>
    </dgm:pt>
    <dgm:pt modelId="{9545838C-F70C-4E8A-B85A-1E0FFA3A561C}" type="parTrans" cxnId="{11FBB508-ACD2-4217-B552-218C94727CEE}">
      <dgm:prSet/>
      <dgm:spPr/>
      <dgm:t>
        <a:bodyPr/>
        <a:lstStyle/>
        <a:p>
          <a:endParaRPr lang="en-US" sz="2400"/>
        </a:p>
      </dgm:t>
    </dgm:pt>
    <dgm:pt modelId="{8B616AE9-7C31-4C38-8ADC-1A9135CD0A9A}" type="sibTrans" cxnId="{11FBB508-ACD2-4217-B552-218C94727CEE}">
      <dgm:prSet/>
      <dgm:spPr/>
      <dgm:t>
        <a:bodyPr/>
        <a:lstStyle/>
        <a:p>
          <a:endParaRPr lang="en-US" sz="2400"/>
        </a:p>
      </dgm:t>
    </dgm:pt>
    <dgm:pt modelId="{0AF97FB4-3FA7-4AFD-AC66-825AC8290AC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আরামদায়ক অভাব</a:t>
          </a:r>
          <a:endParaRPr lang="en-US" sz="4400" dirty="0"/>
        </a:p>
      </dgm:t>
    </dgm:pt>
    <dgm:pt modelId="{D3517A8F-4C83-403D-9FA9-49D4AD98962F}" type="parTrans" cxnId="{140C3A31-6E34-4E8E-8EE2-4FCFE22A99D4}">
      <dgm:prSet/>
      <dgm:spPr/>
      <dgm:t>
        <a:bodyPr/>
        <a:lstStyle/>
        <a:p>
          <a:endParaRPr lang="en-US" sz="2400"/>
        </a:p>
      </dgm:t>
    </dgm:pt>
    <dgm:pt modelId="{CBD44D4C-708B-4CCC-A62B-F8A9DD39BA35}" type="sibTrans" cxnId="{140C3A31-6E34-4E8E-8EE2-4FCFE22A99D4}">
      <dgm:prSet/>
      <dgm:spPr/>
      <dgm:t>
        <a:bodyPr/>
        <a:lstStyle/>
        <a:p>
          <a:endParaRPr lang="en-US" sz="2400"/>
        </a:p>
      </dgm:t>
    </dgm:pt>
    <dgm:pt modelId="{5A7B1410-AFE4-4130-A8D1-9192FA7B64C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বিলাসজাত অভাব</a:t>
          </a:r>
          <a:endParaRPr lang="en-US" sz="4400" dirty="0"/>
        </a:p>
      </dgm:t>
    </dgm:pt>
    <dgm:pt modelId="{200530F4-8047-4506-B170-CDB447038DB8}" type="parTrans" cxnId="{0A70CB3F-824C-4757-B0DD-517D043D5C2C}">
      <dgm:prSet/>
      <dgm:spPr/>
      <dgm:t>
        <a:bodyPr/>
        <a:lstStyle/>
        <a:p>
          <a:endParaRPr lang="en-US" sz="2400"/>
        </a:p>
      </dgm:t>
    </dgm:pt>
    <dgm:pt modelId="{07DB155D-145B-4CE9-9F06-E8D4B6D5DD8A}" type="sibTrans" cxnId="{0A70CB3F-824C-4757-B0DD-517D043D5C2C}">
      <dgm:prSet/>
      <dgm:spPr/>
      <dgm:t>
        <a:bodyPr/>
        <a:lstStyle/>
        <a:p>
          <a:endParaRPr lang="en-US" sz="2400"/>
        </a:p>
      </dgm:t>
    </dgm:pt>
    <dgm:pt modelId="{9D1C269E-BE35-4077-BE38-499BC6E65031}" type="pres">
      <dgm:prSet presAssocID="{1E6A065A-D052-402C-9268-E8DC6E1927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98D727-2DA8-4B9A-B3D2-D4B3FE144AE0}" type="pres">
      <dgm:prSet presAssocID="{4EC282D5-CFB1-44BB-AC55-CC260AC81E59}" presName="hierRoot1" presStyleCnt="0">
        <dgm:presLayoutVars>
          <dgm:hierBranch val="init"/>
        </dgm:presLayoutVars>
      </dgm:prSet>
      <dgm:spPr/>
    </dgm:pt>
    <dgm:pt modelId="{81995428-5B34-4FBF-BD50-02118AEA85D9}" type="pres">
      <dgm:prSet presAssocID="{4EC282D5-CFB1-44BB-AC55-CC260AC81E59}" presName="rootComposite1" presStyleCnt="0"/>
      <dgm:spPr/>
    </dgm:pt>
    <dgm:pt modelId="{52A11684-6EF1-4E4F-8AD0-9E428F4EA93F}" type="pres">
      <dgm:prSet presAssocID="{4EC282D5-CFB1-44BB-AC55-CC260AC81E59}" presName="rootText1" presStyleLbl="node0" presStyleIdx="0" presStyleCnt="1" custLinFactNeighborX="-5582" custLinFactNeighborY="-7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9D8AA-183D-44CB-949F-247F3594E1E6}" type="pres">
      <dgm:prSet presAssocID="{4EC282D5-CFB1-44BB-AC55-CC260AC81E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7715B1-0A30-4D1B-9BA6-28EF6100396A}" type="pres">
      <dgm:prSet presAssocID="{4EC282D5-CFB1-44BB-AC55-CC260AC81E59}" presName="hierChild2" presStyleCnt="0"/>
      <dgm:spPr/>
    </dgm:pt>
    <dgm:pt modelId="{79EBEB26-C2C0-4831-97CA-9B91EC2CF643}" type="pres">
      <dgm:prSet presAssocID="{9545838C-F70C-4E8A-B85A-1E0FFA3A561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77B3B54-7288-4352-B1BB-98C264CF5C13}" type="pres">
      <dgm:prSet presAssocID="{896D9F93-3CDD-4B82-BB11-816C47B8910D}" presName="hierRoot2" presStyleCnt="0">
        <dgm:presLayoutVars>
          <dgm:hierBranch val="init"/>
        </dgm:presLayoutVars>
      </dgm:prSet>
      <dgm:spPr/>
    </dgm:pt>
    <dgm:pt modelId="{C94E0622-4226-4977-BE05-4CE0E2ED3B6D}" type="pres">
      <dgm:prSet presAssocID="{896D9F93-3CDD-4B82-BB11-816C47B8910D}" presName="rootComposite" presStyleCnt="0"/>
      <dgm:spPr/>
    </dgm:pt>
    <dgm:pt modelId="{92483ACF-B88A-4D9A-A2E2-C1051C0D0687}" type="pres">
      <dgm:prSet presAssocID="{896D9F93-3CDD-4B82-BB11-816C47B8910D}" presName="rootText" presStyleLbl="node2" presStyleIdx="0" presStyleCnt="3" custScaleX="87279" custScaleY="165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B77FC-038D-41BB-9D50-CB101036E84F}" type="pres">
      <dgm:prSet presAssocID="{896D9F93-3CDD-4B82-BB11-816C47B8910D}" presName="rootConnector" presStyleLbl="node2" presStyleIdx="0" presStyleCnt="3"/>
      <dgm:spPr/>
      <dgm:t>
        <a:bodyPr/>
        <a:lstStyle/>
        <a:p>
          <a:endParaRPr lang="en-US"/>
        </a:p>
      </dgm:t>
    </dgm:pt>
    <dgm:pt modelId="{1E7DF9AA-17AC-41D9-BA62-B7FDC290414C}" type="pres">
      <dgm:prSet presAssocID="{896D9F93-3CDD-4B82-BB11-816C47B8910D}" presName="hierChild4" presStyleCnt="0"/>
      <dgm:spPr/>
    </dgm:pt>
    <dgm:pt modelId="{7F325751-9494-491C-A1FB-0B7B3F290FDC}" type="pres">
      <dgm:prSet presAssocID="{896D9F93-3CDD-4B82-BB11-816C47B8910D}" presName="hierChild5" presStyleCnt="0"/>
      <dgm:spPr/>
    </dgm:pt>
    <dgm:pt modelId="{43DF0FCB-5AF3-4D07-AB21-60332A5840E8}" type="pres">
      <dgm:prSet presAssocID="{D3517A8F-4C83-403D-9FA9-49D4AD98962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0A8D1F7-D1DE-455E-B0AC-59651CE51312}" type="pres">
      <dgm:prSet presAssocID="{0AF97FB4-3FA7-4AFD-AC66-825AC8290ACF}" presName="hierRoot2" presStyleCnt="0">
        <dgm:presLayoutVars>
          <dgm:hierBranch val="init"/>
        </dgm:presLayoutVars>
      </dgm:prSet>
      <dgm:spPr/>
    </dgm:pt>
    <dgm:pt modelId="{A07AEC0A-C71E-45FC-9206-E931A820D4A8}" type="pres">
      <dgm:prSet presAssocID="{0AF97FB4-3FA7-4AFD-AC66-825AC8290ACF}" presName="rootComposite" presStyleCnt="0"/>
      <dgm:spPr/>
    </dgm:pt>
    <dgm:pt modelId="{9BF41264-40F7-4111-9E0A-D917D7480ACD}" type="pres">
      <dgm:prSet presAssocID="{0AF97FB4-3FA7-4AFD-AC66-825AC8290ACF}" presName="rootText" presStyleLbl="node2" presStyleIdx="1" presStyleCnt="3" custScaleX="97413" custScaleY="159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037D9-CE5A-42AD-AD4A-00697160CA03}" type="pres">
      <dgm:prSet presAssocID="{0AF97FB4-3FA7-4AFD-AC66-825AC8290AC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6F8A507-16B5-47B4-9A44-9A8BAA2A7F1F}" type="pres">
      <dgm:prSet presAssocID="{0AF97FB4-3FA7-4AFD-AC66-825AC8290ACF}" presName="hierChild4" presStyleCnt="0"/>
      <dgm:spPr/>
    </dgm:pt>
    <dgm:pt modelId="{C8E22B63-65D8-40D7-B180-559A071956AB}" type="pres">
      <dgm:prSet presAssocID="{0AF97FB4-3FA7-4AFD-AC66-825AC8290ACF}" presName="hierChild5" presStyleCnt="0"/>
      <dgm:spPr/>
    </dgm:pt>
    <dgm:pt modelId="{59717ABE-D0E2-48C9-AB78-A2EC92DE8F86}" type="pres">
      <dgm:prSet presAssocID="{200530F4-8047-4506-B170-CDB447038DB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CFB5A6-F640-4635-9375-0793308D8F0A}" type="pres">
      <dgm:prSet presAssocID="{5A7B1410-AFE4-4130-A8D1-9192FA7B64C4}" presName="hierRoot2" presStyleCnt="0">
        <dgm:presLayoutVars>
          <dgm:hierBranch val="init"/>
        </dgm:presLayoutVars>
      </dgm:prSet>
      <dgm:spPr/>
    </dgm:pt>
    <dgm:pt modelId="{6A4DE29C-B4DC-4D00-B4B4-985E4A162371}" type="pres">
      <dgm:prSet presAssocID="{5A7B1410-AFE4-4130-A8D1-9192FA7B64C4}" presName="rootComposite" presStyleCnt="0"/>
      <dgm:spPr/>
    </dgm:pt>
    <dgm:pt modelId="{F5F17629-3E6D-4237-8AE1-4FAD32D503AD}" type="pres">
      <dgm:prSet presAssocID="{5A7B1410-AFE4-4130-A8D1-9192FA7B64C4}" presName="rootText" presStyleLbl="node2" presStyleIdx="2" presStyleCnt="3" custScaleX="109160" custScaleY="143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15DFD-8EC7-4554-A117-1C179813F59A}" type="pres">
      <dgm:prSet presAssocID="{5A7B1410-AFE4-4130-A8D1-9192FA7B64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B1335A8C-717E-4122-92DF-23CE6D80487F}" type="pres">
      <dgm:prSet presAssocID="{5A7B1410-AFE4-4130-A8D1-9192FA7B64C4}" presName="hierChild4" presStyleCnt="0"/>
      <dgm:spPr/>
    </dgm:pt>
    <dgm:pt modelId="{BD1A1EAD-8433-4805-A5E8-4F50A9CBBB93}" type="pres">
      <dgm:prSet presAssocID="{5A7B1410-AFE4-4130-A8D1-9192FA7B64C4}" presName="hierChild5" presStyleCnt="0"/>
      <dgm:spPr/>
    </dgm:pt>
    <dgm:pt modelId="{2C366B34-072C-492A-B7FA-B2410FB9BD1D}" type="pres">
      <dgm:prSet presAssocID="{4EC282D5-CFB1-44BB-AC55-CC260AC81E59}" presName="hierChild3" presStyleCnt="0"/>
      <dgm:spPr/>
    </dgm:pt>
  </dgm:ptLst>
  <dgm:cxnLst>
    <dgm:cxn modelId="{E6897974-B4FB-4F36-9932-83341FE8374C}" type="presOf" srcId="{896D9F93-3CDD-4B82-BB11-816C47B8910D}" destId="{A19B77FC-038D-41BB-9D50-CB101036E84F}" srcOrd="1" destOrd="0" presId="urn:microsoft.com/office/officeart/2005/8/layout/orgChart1"/>
    <dgm:cxn modelId="{6EF7A9EF-F47D-4BF6-A167-CF9614A27B1D}" type="presOf" srcId="{0AF97FB4-3FA7-4AFD-AC66-825AC8290ACF}" destId="{9BF41264-40F7-4111-9E0A-D917D7480ACD}" srcOrd="0" destOrd="0" presId="urn:microsoft.com/office/officeart/2005/8/layout/orgChart1"/>
    <dgm:cxn modelId="{C05ED4AF-7AD0-4510-90DE-32E108241414}" type="presOf" srcId="{896D9F93-3CDD-4B82-BB11-816C47B8910D}" destId="{92483ACF-B88A-4D9A-A2E2-C1051C0D0687}" srcOrd="0" destOrd="0" presId="urn:microsoft.com/office/officeart/2005/8/layout/orgChart1"/>
    <dgm:cxn modelId="{30B5E860-FD9D-40D5-9EBF-8935B56ED881}" type="presOf" srcId="{5A7B1410-AFE4-4130-A8D1-9192FA7B64C4}" destId="{CA915DFD-8EC7-4554-A117-1C179813F59A}" srcOrd="1" destOrd="0" presId="urn:microsoft.com/office/officeart/2005/8/layout/orgChart1"/>
    <dgm:cxn modelId="{9E0C3789-39DB-4C93-B3EA-8FFBBE6ED64D}" type="presOf" srcId="{0AF97FB4-3FA7-4AFD-AC66-825AC8290ACF}" destId="{550037D9-CE5A-42AD-AD4A-00697160CA03}" srcOrd="1" destOrd="0" presId="urn:microsoft.com/office/officeart/2005/8/layout/orgChart1"/>
    <dgm:cxn modelId="{07F6B50F-5FF4-497E-8A19-46E66C064F1D}" type="presOf" srcId="{9545838C-F70C-4E8A-B85A-1E0FFA3A561C}" destId="{79EBEB26-C2C0-4831-97CA-9B91EC2CF643}" srcOrd="0" destOrd="0" presId="urn:microsoft.com/office/officeart/2005/8/layout/orgChart1"/>
    <dgm:cxn modelId="{95664DBC-9C82-4252-AC9C-C2EF623D2A6F}" type="presOf" srcId="{5A7B1410-AFE4-4130-A8D1-9192FA7B64C4}" destId="{F5F17629-3E6D-4237-8AE1-4FAD32D503AD}" srcOrd="0" destOrd="0" presId="urn:microsoft.com/office/officeart/2005/8/layout/orgChart1"/>
    <dgm:cxn modelId="{0A70CB3F-824C-4757-B0DD-517D043D5C2C}" srcId="{4EC282D5-CFB1-44BB-AC55-CC260AC81E59}" destId="{5A7B1410-AFE4-4130-A8D1-9192FA7B64C4}" srcOrd="2" destOrd="0" parTransId="{200530F4-8047-4506-B170-CDB447038DB8}" sibTransId="{07DB155D-145B-4CE9-9F06-E8D4B6D5DD8A}"/>
    <dgm:cxn modelId="{03669D2B-25C2-43C9-855B-413626FC836F}" type="presOf" srcId="{1E6A065A-D052-402C-9268-E8DC6E19278C}" destId="{9D1C269E-BE35-4077-BE38-499BC6E65031}" srcOrd="0" destOrd="0" presId="urn:microsoft.com/office/officeart/2005/8/layout/orgChart1"/>
    <dgm:cxn modelId="{FF6DD6FE-B2E3-46CC-98FD-A89E0AF24E92}" type="presOf" srcId="{4EC282D5-CFB1-44BB-AC55-CC260AC81E59}" destId="{0E49D8AA-183D-44CB-949F-247F3594E1E6}" srcOrd="1" destOrd="0" presId="urn:microsoft.com/office/officeart/2005/8/layout/orgChart1"/>
    <dgm:cxn modelId="{9EFFEE6E-D514-4BA8-AC8B-A722AA2A690F}" type="presOf" srcId="{D3517A8F-4C83-403D-9FA9-49D4AD98962F}" destId="{43DF0FCB-5AF3-4D07-AB21-60332A5840E8}" srcOrd="0" destOrd="0" presId="urn:microsoft.com/office/officeart/2005/8/layout/orgChart1"/>
    <dgm:cxn modelId="{3DDF3551-EB3A-40A4-B963-C84F3C3AFE27}" type="presOf" srcId="{4EC282D5-CFB1-44BB-AC55-CC260AC81E59}" destId="{52A11684-6EF1-4E4F-8AD0-9E428F4EA93F}" srcOrd="0" destOrd="0" presId="urn:microsoft.com/office/officeart/2005/8/layout/orgChart1"/>
    <dgm:cxn modelId="{C6DF56FF-1E54-4A12-A19D-34CA8C0D7853}" type="presOf" srcId="{200530F4-8047-4506-B170-CDB447038DB8}" destId="{59717ABE-D0E2-48C9-AB78-A2EC92DE8F86}" srcOrd="0" destOrd="0" presId="urn:microsoft.com/office/officeart/2005/8/layout/orgChart1"/>
    <dgm:cxn modelId="{140C3A31-6E34-4E8E-8EE2-4FCFE22A99D4}" srcId="{4EC282D5-CFB1-44BB-AC55-CC260AC81E59}" destId="{0AF97FB4-3FA7-4AFD-AC66-825AC8290ACF}" srcOrd="1" destOrd="0" parTransId="{D3517A8F-4C83-403D-9FA9-49D4AD98962F}" sibTransId="{CBD44D4C-708B-4CCC-A62B-F8A9DD39BA35}"/>
    <dgm:cxn modelId="{3888D69B-6B4B-4081-AB7E-3ECA1ECA1B59}" srcId="{1E6A065A-D052-402C-9268-E8DC6E19278C}" destId="{4EC282D5-CFB1-44BB-AC55-CC260AC81E59}" srcOrd="0" destOrd="0" parTransId="{0E96BEDE-B3C1-43DA-90BF-81D39BCAF0AF}" sibTransId="{5B24E2A2-F8F5-4FDB-B9FD-58986C3CF57A}"/>
    <dgm:cxn modelId="{11FBB508-ACD2-4217-B552-218C94727CEE}" srcId="{4EC282D5-CFB1-44BB-AC55-CC260AC81E59}" destId="{896D9F93-3CDD-4B82-BB11-816C47B8910D}" srcOrd="0" destOrd="0" parTransId="{9545838C-F70C-4E8A-B85A-1E0FFA3A561C}" sibTransId="{8B616AE9-7C31-4C38-8ADC-1A9135CD0A9A}"/>
    <dgm:cxn modelId="{C97BAD9B-4A69-4BC4-810D-C501565EFC7E}" type="presParOf" srcId="{9D1C269E-BE35-4077-BE38-499BC6E65031}" destId="{9398D727-2DA8-4B9A-B3D2-D4B3FE144AE0}" srcOrd="0" destOrd="0" presId="urn:microsoft.com/office/officeart/2005/8/layout/orgChart1"/>
    <dgm:cxn modelId="{333B3009-6EB3-4ED0-ABB2-0F9CFA9E8C46}" type="presParOf" srcId="{9398D727-2DA8-4B9A-B3D2-D4B3FE144AE0}" destId="{81995428-5B34-4FBF-BD50-02118AEA85D9}" srcOrd="0" destOrd="0" presId="urn:microsoft.com/office/officeart/2005/8/layout/orgChart1"/>
    <dgm:cxn modelId="{ED35C02E-1923-4F69-B983-899AF43756CB}" type="presParOf" srcId="{81995428-5B34-4FBF-BD50-02118AEA85D9}" destId="{52A11684-6EF1-4E4F-8AD0-9E428F4EA93F}" srcOrd="0" destOrd="0" presId="urn:microsoft.com/office/officeart/2005/8/layout/orgChart1"/>
    <dgm:cxn modelId="{92184A17-C6B9-481A-BFAE-7D3775C087E8}" type="presParOf" srcId="{81995428-5B34-4FBF-BD50-02118AEA85D9}" destId="{0E49D8AA-183D-44CB-949F-247F3594E1E6}" srcOrd="1" destOrd="0" presId="urn:microsoft.com/office/officeart/2005/8/layout/orgChart1"/>
    <dgm:cxn modelId="{39FF85CD-1CD2-47AA-84DE-B55CB1460D50}" type="presParOf" srcId="{9398D727-2DA8-4B9A-B3D2-D4B3FE144AE0}" destId="{137715B1-0A30-4D1B-9BA6-28EF6100396A}" srcOrd="1" destOrd="0" presId="urn:microsoft.com/office/officeart/2005/8/layout/orgChart1"/>
    <dgm:cxn modelId="{05EF4CFB-8D2A-4F80-A733-9DA9108A5606}" type="presParOf" srcId="{137715B1-0A30-4D1B-9BA6-28EF6100396A}" destId="{79EBEB26-C2C0-4831-97CA-9B91EC2CF643}" srcOrd="0" destOrd="0" presId="urn:microsoft.com/office/officeart/2005/8/layout/orgChart1"/>
    <dgm:cxn modelId="{D898A721-9430-46BD-8AAE-84760150CB0B}" type="presParOf" srcId="{137715B1-0A30-4D1B-9BA6-28EF6100396A}" destId="{A77B3B54-7288-4352-B1BB-98C264CF5C13}" srcOrd="1" destOrd="0" presId="urn:microsoft.com/office/officeart/2005/8/layout/orgChart1"/>
    <dgm:cxn modelId="{1D9A879F-AB0C-4F89-8417-59D421BC1945}" type="presParOf" srcId="{A77B3B54-7288-4352-B1BB-98C264CF5C13}" destId="{C94E0622-4226-4977-BE05-4CE0E2ED3B6D}" srcOrd="0" destOrd="0" presId="urn:microsoft.com/office/officeart/2005/8/layout/orgChart1"/>
    <dgm:cxn modelId="{D54204A3-5A1B-403E-8881-0C83DE71CCC6}" type="presParOf" srcId="{C94E0622-4226-4977-BE05-4CE0E2ED3B6D}" destId="{92483ACF-B88A-4D9A-A2E2-C1051C0D0687}" srcOrd="0" destOrd="0" presId="urn:microsoft.com/office/officeart/2005/8/layout/orgChart1"/>
    <dgm:cxn modelId="{F1E387DB-B419-483A-A941-1A194C2F6458}" type="presParOf" srcId="{C94E0622-4226-4977-BE05-4CE0E2ED3B6D}" destId="{A19B77FC-038D-41BB-9D50-CB101036E84F}" srcOrd="1" destOrd="0" presId="urn:microsoft.com/office/officeart/2005/8/layout/orgChart1"/>
    <dgm:cxn modelId="{1775AD47-7013-481D-BAB6-F09D5C0432C8}" type="presParOf" srcId="{A77B3B54-7288-4352-B1BB-98C264CF5C13}" destId="{1E7DF9AA-17AC-41D9-BA62-B7FDC290414C}" srcOrd="1" destOrd="0" presId="urn:microsoft.com/office/officeart/2005/8/layout/orgChart1"/>
    <dgm:cxn modelId="{C8C80360-7C6C-4A9F-91D7-9AC8B6E25F60}" type="presParOf" srcId="{A77B3B54-7288-4352-B1BB-98C264CF5C13}" destId="{7F325751-9494-491C-A1FB-0B7B3F290FDC}" srcOrd="2" destOrd="0" presId="urn:microsoft.com/office/officeart/2005/8/layout/orgChart1"/>
    <dgm:cxn modelId="{0FAF9202-BD9D-4D5C-8CA1-66B96007A80A}" type="presParOf" srcId="{137715B1-0A30-4D1B-9BA6-28EF6100396A}" destId="{43DF0FCB-5AF3-4D07-AB21-60332A5840E8}" srcOrd="2" destOrd="0" presId="urn:microsoft.com/office/officeart/2005/8/layout/orgChart1"/>
    <dgm:cxn modelId="{396B0BC8-C5E8-4736-95A8-D0A82849385B}" type="presParOf" srcId="{137715B1-0A30-4D1B-9BA6-28EF6100396A}" destId="{40A8D1F7-D1DE-455E-B0AC-59651CE51312}" srcOrd="3" destOrd="0" presId="urn:microsoft.com/office/officeart/2005/8/layout/orgChart1"/>
    <dgm:cxn modelId="{7F1B2335-1418-4DF9-B047-A29872AF9542}" type="presParOf" srcId="{40A8D1F7-D1DE-455E-B0AC-59651CE51312}" destId="{A07AEC0A-C71E-45FC-9206-E931A820D4A8}" srcOrd="0" destOrd="0" presId="urn:microsoft.com/office/officeart/2005/8/layout/orgChart1"/>
    <dgm:cxn modelId="{48784488-9732-4622-BC3D-505FC12E8568}" type="presParOf" srcId="{A07AEC0A-C71E-45FC-9206-E931A820D4A8}" destId="{9BF41264-40F7-4111-9E0A-D917D7480ACD}" srcOrd="0" destOrd="0" presId="urn:microsoft.com/office/officeart/2005/8/layout/orgChart1"/>
    <dgm:cxn modelId="{9488CFA5-EB9A-4419-B0EC-F613934A3D14}" type="presParOf" srcId="{A07AEC0A-C71E-45FC-9206-E931A820D4A8}" destId="{550037D9-CE5A-42AD-AD4A-00697160CA03}" srcOrd="1" destOrd="0" presId="urn:microsoft.com/office/officeart/2005/8/layout/orgChart1"/>
    <dgm:cxn modelId="{0C46B258-A8B6-4207-B354-3CBC7785E59D}" type="presParOf" srcId="{40A8D1F7-D1DE-455E-B0AC-59651CE51312}" destId="{A6F8A507-16B5-47B4-9A44-9A8BAA2A7F1F}" srcOrd="1" destOrd="0" presId="urn:microsoft.com/office/officeart/2005/8/layout/orgChart1"/>
    <dgm:cxn modelId="{A1043361-4656-43EA-9EB3-4B3451DE97C1}" type="presParOf" srcId="{40A8D1F7-D1DE-455E-B0AC-59651CE51312}" destId="{C8E22B63-65D8-40D7-B180-559A071956AB}" srcOrd="2" destOrd="0" presId="urn:microsoft.com/office/officeart/2005/8/layout/orgChart1"/>
    <dgm:cxn modelId="{5F0196BF-5DC8-4560-9C9D-2D76A060B942}" type="presParOf" srcId="{137715B1-0A30-4D1B-9BA6-28EF6100396A}" destId="{59717ABE-D0E2-48C9-AB78-A2EC92DE8F86}" srcOrd="4" destOrd="0" presId="urn:microsoft.com/office/officeart/2005/8/layout/orgChart1"/>
    <dgm:cxn modelId="{99DC8996-94BA-4DA0-A11F-32F45309360D}" type="presParOf" srcId="{137715B1-0A30-4D1B-9BA6-28EF6100396A}" destId="{4DCFB5A6-F640-4635-9375-0793308D8F0A}" srcOrd="5" destOrd="0" presId="urn:microsoft.com/office/officeart/2005/8/layout/orgChart1"/>
    <dgm:cxn modelId="{8EDB8358-BC49-4967-92AB-3BB0552BB76F}" type="presParOf" srcId="{4DCFB5A6-F640-4635-9375-0793308D8F0A}" destId="{6A4DE29C-B4DC-4D00-B4B4-985E4A162371}" srcOrd="0" destOrd="0" presId="urn:microsoft.com/office/officeart/2005/8/layout/orgChart1"/>
    <dgm:cxn modelId="{87914869-007C-45C9-9EA0-5C6429EEBF66}" type="presParOf" srcId="{6A4DE29C-B4DC-4D00-B4B4-985E4A162371}" destId="{F5F17629-3E6D-4237-8AE1-4FAD32D503AD}" srcOrd="0" destOrd="0" presId="urn:microsoft.com/office/officeart/2005/8/layout/orgChart1"/>
    <dgm:cxn modelId="{CF27FAE0-1547-4A6C-9EC3-A59F89461C8C}" type="presParOf" srcId="{6A4DE29C-B4DC-4D00-B4B4-985E4A162371}" destId="{CA915DFD-8EC7-4554-A117-1C179813F59A}" srcOrd="1" destOrd="0" presId="urn:microsoft.com/office/officeart/2005/8/layout/orgChart1"/>
    <dgm:cxn modelId="{201A90EE-17F4-4EBA-898F-002ACE1C5225}" type="presParOf" srcId="{4DCFB5A6-F640-4635-9375-0793308D8F0A}" destId="{B1335A8C-717E-4122-92DF-23CE6D80487F}" srcOrd="1" destOrd="0" presId="urn:microsoft.com/office/officeart/2005/8/layout/orgChart1"/>
    <dgm:cxn modelId="{D8A34D23-0C93-4A12-84DF-D488C515E1A8}" type="presParOf" srcId="{4DCFB5A6-F640-4635-9375-0793308D8F0A}" destId="{BD1A1EAD-8433-4805-A5E8-4F50A9CBBB93}" srcOrd="2" destOrd="0" presId="urn:microsoft.com/office/officeart/2005/8/layout/orgChart1"/>
    <dgm:cxn modelId="{4220C724-1C04-4139-B28F-8A5CA6DF5BEE}" type="presParOf" srcId="{9398D727-2DA8-4B9A-B3D2-D4B3FE144AE0}" destId="{2C366B34-072C-492A-B7FA-B2410FB9BD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7ABE-D0E2-48C9-AB78-A2EC92DE8F86}">
      <dsp:nvSpPr>
        <dsp:cNvPr id="0" name=""/>
        <dsp:cNvSpPr/>
      </dsp:nvSpPr>
      <dsp:spPr>
        <a:xfrm>
          <a:off x="3757107" y="1156324"/>
          <a:ext cx="2750387" cy="1286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616"/>
              </a:lnTo>
              <a:lnTo>
                <a:pt x="2750387" y="1043616"/>
              </a:lnTo>
              <a:lnTo>
                <a:pt x="2750387" y="1286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F0FCB-5AF3-4D07-AB21-60332A5840E8}">
      <dsp:nvSpPr>
        <dsp:cNvPr id="0" name=""/>
        <dsp:cNvSpPr/>
      </dsp:nvSpPr>
      <dsp:spPr>
        <a:xfrm>
          <a:off x="3633184" y="1156324"/>
          <a:ext cx="123923" cy="1286444"/>
        </a:xfrm>
        <a:custGeom>
          <a:avLst/>
          <a:gdLst/>
          <a:ahLst/>
          <a:cxnLst/>
          <a:rect l="0" t="0" r="0" b="0"/>
          <a:pathLst>
            <a:path>
              <a:moveTo>
                <a:pt x="123923" y="0"/>
              </a:moveTo>
              <a:lnTo>
                <a:pt x="123923" y="1043616"/>
              </a:lnTo>
              <a:lnTo>
                <a:pt x="0" y="1043616"/>
              </a:lnTo>
              <a:lnTo>
                <a:pt x="0" y="1286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BEB26-C2C0-4831-97CA-9B91EC2CF643}">
      <dsp:nvSpPr>
        <dsp:cNvPr id="0" name=""/>
        <dsp:cNvSpPr/>
      </dsp:nvSpPr>
      <dsp:spPr>
        <a:xfrm>
          <a:off x="1011888" y="1156324"/>
          <a:ext cx="2745219" cy="1286444"/>
        </a:xfrm>
        <a:custGeom>
          <a:avLst/>
          <a:gdLst/>
          <a:ahLst/>
          <a:cxnLst/>
          <a:rect l="0" t="0" r="0" b="0"/>
          <a:pathLst>
            <a:path>
              <a:moveTo>
                <a:pt x="2745219" y="0"/>
              </a:moveTo>
              <a:lnTo>
                <a:pt x="2745219" y="1043616"/>
              </a:lnTo>
              <a:lnTo>
                <a:pt x="0" y="1043616"/>
              </a:lnTo>
              <a:lnTo>
                <a:pt x="0" y="1286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11684-6EF1-4E4F-8AD0-9E428F4EA93F}">
      <dsp:nvSpPr>
        <dsp:cNvPr id="0" name=""/>
        <dsp:cNvSpPr/>
      </dsp:nvSpPr>
      <dsp:spPr>
        <a:xfrm>
          <a:off x="2600783" y="0"/>
          <a:ext cx="2312649" cy="115632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অভাব</a:t>
          </a:r>
          <a:endParaRPr lang="en-US" sz="6600" kern="1200" dirty="0"/>
        </a:p>
      </dsp:txBody>
      <dsp:txXfrm>
        <a:off x="2600783" y="0"/>
        <a:ext cx="2312649" cy="1156324"/>
      </dsp:txXfrm>
    </dsp:sp>
    <dsp:sp modelId="{92483ACF-B88A-4D9A-A2E2-C1051C0D0687}">
      <dsp:nvSpPr>
        <dsp:cNvPr id="0" name=""/>
        <dsp:cNvSpPr/>
      </dsp:nvSpPr>
      <dsp:spPr>
        <a:xfrm>
          <a:off x="2660" y="2442769"/>
          <a:ext cx="2018457" cy="191264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প্রয়োজনীয় অভাব</a:t>
          </a:r>
          <a:endParaRPr lang="en-US" sz="4400" kern="1200" dirty="0"/>
        </a:p>
      </dsp:txBody>
      <dsp:txXfrm>
        <a:off x="2660" y="2442769"/>
        <a:ext cx="2018457" cy="1912642"/>
      </dsp:txXfrm>
    </dsp:sp>
    <dsp:sp modelId="{9BF41264-40F7-4111-9E0A-D917D7480ACD}">
      <dsp:nvSpPr>
        <dsp:cNvPr id="0" name=""/>
        <dsp:cNvSpPr/>
      </dsp:nvSpPr>
      <dsp:spPr>
        <a:xfrm>
          <a:off x="2506773" y="2442769"/>
          <a:ext cx="2252821" cy="18462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আরামদায়ক অভাব</a:t>
          </a:r>
          <a:endParaRPr lang="en-US" sz="4400" kern="1200" dirty="0"/>
        </a:p>
      </dsp:txBody>
      <dsp:txXfrm>
        <a:off x="2506773" y="2442769"/>
        <a:ext cx="2252821" cy="1846234"/>
      </dsp:txXfrm>
    </dsp:sp>
    <dsp:sp modelId="{F5F17629-3E6D-4237-8AE1-4FAD32D503AD}">
      <dsp:nvSpPr>
        <dsp:cNvPr id="0" name=""/>
        <dsp:cNvSpPr/>
      </dsp:nvSpPr>
      <dsp:spPr>
        <a:xfrm>
          <a:off x="5245251" y="2442769"/>
          <a:ext cx="2524488" cy="16549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বিলাসজাত অভাব</a:t>
          </a:r>
          <a:endParaRPr lang="en-US" sz="4400" kern="1200" dirty="0"/>
        </a:p>
      </dsp:txBody>
      <dsp:txXfrm>
        <a:off x="5245251" y="2442769"/>
        <a:ext cx="2524488" cy="165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F6AC-E83C-4C37-A36A-89DB1846EFDE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5F166-7B00-4C6B-A818-4540208B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F166-7B00-4C6B-A818-4540208B8D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F166-7B00-4C6B-A818-4540208B8D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5F166-7B00-4C6B-A818-4540208B8D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068483">
            <a:off x="2286000" y="6172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</a:t>
            </a:r>
            <a:endParaRPr lang="en-US" sz="2400" dirty="0"/>
          </a:p>
        </p:txBody>
      </p:sp>
      <p:pic>
        <p:nvPicPr>
          <p:cNvPr id="4" name="Picture 3" descr="BEAUTIFUL FLOWER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8006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152400"/>
            <a:ext cx="4724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আরামদায়ক অভাব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বিলাসজাত অভাব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10136_93b1a8631d06a0ef7c17cddba8562d7d_max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"/>
            <a:ext cx="44958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590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 বাসস্থান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ahsin123201111091320812078_kawsarahmedraju201111081320766592_387624_239885506072072_100001518737717_726903_16921875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429000"/>
            <a:ext cx="4876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61501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মূল্যবানগাড়ী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>
            <a:off x="0" y="1981200"/>
            <a:ext cx="3124200" cy="2667000"/>
          </a:xfrm>
          <a:prstGeom prst="notchedRightArrow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অভাবের  বৈশিষ্ট্য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124200" y="1295400"/>
            <a:ext cx="1146048" cy="403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838200"/>
            <a:ext cx="4191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অফুরন্ত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209800"/>
            <a:ext cx="4648200" cy="830997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প্রতিযোগিতামুলক।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505200"/>
            <a:ext cx="44196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 অভাব পূরণীয়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953000"/>
            <a:ext cx="4876800" cy="830997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 পরস্পর নির্ভরশীল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81200" y="0"/>
            <a:ext cx="5181600" cy="1524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05000"/>
            <a:ext cx="6400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 ১/   অভাবের দুইটি  বৈশিষ্ট্য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19400"/>
            <a:ext cx="6400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 ২/   বিলাসজাত অভাব কি কি 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733800"/>
            <a:ext cx="6172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00B0F0"/>
              </a:solidFill>
            </a:endParaRPr>
          </a:p>
          <a:p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2743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</a:t>
            </a:r>
          </a:p>
          <a:p>
            <a:endParaRPr lang="bn-BD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1524000" y="304800"/>
            <a:ext cx="6400800" cy="2362200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971800"/>
            <a:ext cx="70866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 -   অভাবের শ্রেণীবিভাগ  অনুযায়ী                   তোমার এলাকায় কি কি অভাব দেখা যায় উদাহরণসহ 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600200" y="228600"/>
            <a:ext cx="6477000" cy="27432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otic-flowers-dsc02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00400"/>
            <a:ext cx="655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2438400"/>
            <a:ext cx="9448800" cy="1371600"/>
          </a:xfrm>
          <a:prstGeom prst="flowChartProces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ফারূক সেতার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114800"/>
            <a:ext cx="45720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sz="6600" dirty="0"/>
          </a:p>
        </p:txBody>
      </p:sp>
      <p:sp>
        <p:nvSpPr>
          <p:cNvPr id="4" name="Flowchart: Process 3"/>
          <p:cNvSpPr/>
          <p:nvPr/>
        </p:nvSpPr>
        <p:spPr>
          <a:xfrm>
            <a:off x="838200" y="5486400"/>
            <a:ext cx="7620000" cy="11430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পাঠান নগর আঃ ফাঃ মাদ্রাসা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-152400" y="838200"/>
            <a:ext cx="4343400" cy="9144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  পরিচিতি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76250"/>
            <a:ext cx="32766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581400" cy="24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90600"/>
            <a:ext cx="5257800" cy="22159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৯ম শ্রেণি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733800"/>
            <a:ext cx="8915400" cy="1905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 - সামাজিক বিজ্ঞান  (অর্থনীতি)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09800" y="228600"/>
            <a:ext cx="4343400" cy="8382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" y="3581400"/>
            <a:ext cx="73685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 কি তা বলতে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114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9530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</a:t>
            </a:r>
            <a:endParaRPr lang="en-US" sz="3600" dirty="0" smtClean="0"/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/>
              <a:t> 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3460" y="4648200"/>
            <a:ext cx="744474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 কত প্রকার ও কি কি তা  ব্যাখ্যা করতে পারবে।</a:t>
            </a:r>
            <a:r>
              <a:rPr lang="en-US" sz="4000" dirty="0" smtClean="0">
                <a:solidFill>
                  <a:srgbClr val="0070C0"/>
                </a:solidFill>
              </a:rPr>
              <a:t>  </a:t>
            </a:r>
            <a:r>
              <a:rPr lang="bn-BD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60" y="6080760"/>
            <a:ext cx="75209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 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bn-BD" sz="3200" dirty="0" smtClean="0">
                <a:solidFill>
                  <a:srgbClr val="C00000"/>
                </a:solidFill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বৈশিষ্ট্যগুলি</a:t>
            </a:r>
            <a:r>
              <a:rPr lang="bn-BD" sz="28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76500" y="1295400"/>
            <a:ext cx="4191000" cy="2209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story_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1"/>
            <a:ext cx="44196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4572000"/>
            <a:ext cx="2819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abir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32004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4495800"/>
            <a:ext cx="3048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একজন দুঃখী মানুষ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524000" y="381000"/>
            <a:ext cx="6019800" cy="22860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3276600"/>
            <a:ext cx="6705600" cy="2133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581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92D050"/>
                </a:solidFill>
              </a:rPr>
              <a:t>       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57200" y="1219200"/>
            <a:ext cx="3810000" cy="28194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191000"/>
            <a:ext cx="44196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অভাব বলতে যেকোনো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আকাংখাকে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0"/>
            <a:ext cx="70104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   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275168506_2672b9bb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27432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অভাবগ্রস্থ মানুষ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5105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অভাবের শ্রেনিবিভাগ</a:t>
            </a:r>
            <a:endParaRPr lang="en-US" sz="3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066800"/>
          <a:ext cx="7772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819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0"/>
            <a:ext cx="3505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 অভাব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667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বস্ত্র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AVIR2V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25882"/>
            <a:ext cx="2209799" cy="1493518"/>
          </a:xfrm>
          <a:prstGeom prst="rect">
            <a:avLst/>
          </a:prstGeom>
        </p:spPr>
      </p:pic>
      <p:pic>
        <p:nvPicPr>
          <p:cNvPr id="17" name="Picture 16" descr="_57358085_narsingd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86200"/>
            <a:ext cx="4191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2800" y="28194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601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কিৎসা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kabir 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4191000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800" y="617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abir 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1066799"/>
            <a:ext cx="2590801" cy="1676401"/>
          </a:xfrm>
          <a:prstGeom prst="rect">
            <a:avLst/>
          </a:prstGeom>
        </p:spPr>
      </p:pic>
      <p:pic>
        <p:nvPicPr>
          <p:cNvPr id="21" name="Picture 20" descr="kabir 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762000"/>
            <a:ext cx="3048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178</Words>
  <Application>Microsoft Office PowerPoint</Application>
  <PresentationFormat>On-screen Show (4:3)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Md.Belal uddin</cp:lastModifiedBy>
  <cp:revision>260</cp:revision>
  <dcterms:created xsi:type="dcterms:W3CDTF">2006-08-16T00:00:00Z</dcterms:created>
  <dcterms:modified xsi:type="dcterms:W3CDTF">2016-01-08T16:44:55Z</dcterms:modified>
</cp:coreProperties>
</file>